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4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85E4B-25B3-421D-AB84-120026F5CC5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27BE-C00A-49B0-A11D-0283EE69D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27BE-C00A-49B0-A11D-0283EE69D6D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7C47-A4DB-47DA-A36E-5DE96177E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D439E-6C26-4C8D-BED6-0C2784AC7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91AAE-7734-4997-9C79-297929139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66541-96A9-4BD5-B68A-25C75B469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7F0DC-4565-420D-8153-E94AABB64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B513-2BDB-4507-A401-9FDA6B49B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D2AFC-EEBD-4CF4-87CA-EDE6CFAC0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AF98-BEDC-47EC-9EDD-09068EA73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756D6-F8E1-4C22-9970-319A68A22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9083E-9E29-4B48-967D-40D32B019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A52A3-821D-4EFC-98FA-26FD08B9F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F5735C-4A24-4FCA-BC94-01665D43CC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gif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png"/><Relationship Id="rId19" Type="http://schemas.openxmlformats.org/officeDocument/2006/relationships/image" Target="../media/image19.gi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gif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08807"/>
              </p:ext>
            </p:extLst>
          </p:nvPr>
        </p:nvGraphicFramePr>
        <p:xfrm>
          <a:off x="0" y="-19853"/>
          <a:ext cx="9144000" cy="70379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9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5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653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Building Name: Room Number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05">
                <a:tc gridSpan="2"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Department Name: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</a:rPr>
                        <a:t>General Hazards / Restrictions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chemeClr val="tx1"/>
                          </a:solidFill>
                        </a:rPr>
                        <a:t>(insert appropriate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</a:rPr>
                        <a:t> pictographs)</a:t>
                      </a:r>
                      <a:endParaRPr lang="en-US" sz="11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</a:rPr>
                        <a:t>General Hazards and Area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i="0" dirty="0" smtClean="0">
                          <a:solidFill>
                            <a:schemeClr val="tx1"/>
                          </a:solidFill>
                        </a:rPr>
                        <a:t>Restriction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</a:rPr>
                        <a:t> Statements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</a:rPr>
                        <a:t>(Insert appropriate hazard / restriction descriptions)</a:t>
                      </a:r>
                      <a:endParaRPr lang="en-US" sz="11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Compressed Gases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5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Primary Area Contact: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Primary Contact Name</a:t>
                      </a:r>
                    </a:p>
                    <a:p>
                      <a:pPr algn="ctr"/>
                      <a:r>
                        <a:rPr lang="en-US" sz="1400" b="0" dirty="0" smtClean="0"/>
                        <a:t>(xxx) xxx-</a:t>
                      </a:r>
                      <a:r>
                        <a:rPr lang="en-US" sz="1400" b="0" dirty="0" err="1" smtClean="0"/>
                        <a:t>xxxx</a:t>
                      </a:r>
                      <a:r>
                        <a:rPr lang="en-US" sz="1400" b="0" dirty="0" smtClean="0"/>
                        <a:t> (Main Phone) / (xxx) xxx-</a:t>
                      </a:r>
                      <a:r>
                        <a:rPr lang="en-US" sz="1400" b="0" dirty="0" err="1" smtClean="0"/>
                        <a:t>xxxx</a:t>
                      </a:r>
                      <a:r>
                        <a:rPr lang="en-US" sz="1400" b="0" dirty="0" smtClean="0"/>
                        <a:t>  (After Hours)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5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Secondary Area Contact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/>
                        <a:t> Secondary Contact Name</a:t>
                      </a:r>
                    </a:p>
                    <a:p>
                      <a:pPr algn="ctr"/>
                      <a:r>
                        <a:rPr lang="en-US" sz="1400" b="0" dirty="0" smtClean="0"/>
                        <a:t>(xxx) xxx-</a:t>
                      </a:r>
                      <a:r>
                        <a:rPr lang="en-US" sz="1400" b="0" dirty="0" err="1" smtClean="0"/>
                        <a:t>xxxx</a:t>
                      </a:r>
                      <a:r>
                        <a:rPr lang="en-US" sz="1400" b="0" dirty="0" smtClean="0"/>
                        <a:t> (Main Phone) / (xxx) xxx-</a:t>
                      </a:r>
                      <a:r>
                        <a:rPr lang="en-US" sz="1400" b="0" dirty="0" err="1" smtClean="0"/>
                        <a:t>xxxx</a:t>
                      </a:r>
                      <a:r>
                        <a:rPr lang="en-US" sz="1400" b="0" dirty="0" smtClean="0"/>
                        <a:t>  (After Hours)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65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Department / Division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Head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Department /</a:t>
                      </a:r>
                      <a:r>
                        <a:rPr lang="en-US" sz="1400" b="0" baseline="0" dirty="0" smtClean="0"/>
                        <a:t> Division Head Name</a:t>
                      </a:r>
                      <a:endParaRPr lang="en-US" sz="1400" b="0" dirty="0" smtClean="0"/>
                    </a:p>
                    <a:p>
                      <a:pPr algn="ctr"/>
                      <a:r>
                        <a:rPr lang="en-US" sz="1400" b="0" dirty="0" smtClean="0"/>
                        <a:t>(xxx) xxx-</a:t>
                      </a:r>
                      <a:r>
                        <a:rPr lang="en-US" sz="1400" b="0" dirty="0" err="1" smtClean="0"/>
                        <a:t>xxxx</a:t>
                      </a:r>
                      <a:r>
                        <a:rPr lang="en-US" sz="1400" b="0" dirty="0" smtClean="0"/>
                        <a:t> (Main Phone)</a:t>
                      </a:r>
                      <a:endParaRPr 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Facility</a:t>
                      </a:r>
                      <a:r>
                        <a:rPr lang="en-US" sz="1600" b="1" baseline="0" dirty="0" smtClean="0"/>
                        <a:t> / Building Safety Contact</a:t>
                      </a:r>
                      <a:endParaRPr lang="en-US" sz="16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Safety Contact</a:t>
                      </a:r>
                      <a:r>
                        <a:rPr lang="en-US" sz="1400" b="0" baseline="0" dirty="0" smtClean="0"/>
                        <a:t> Name</a:t>
                      </a:r>
                      <a:endParaRPr lang="en-US" sz="14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(575)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dirty="0" smtClean="0"/>
                        <a:t>646-3327</a:t>
                      </a:r>
                      <a:r>
                        <a:rPr lang="en-US" sz="1400" b="0" baseline="0" dirty="0" smtClean="0"/>
                        <a:t> (Office) / (575) 312-6649 (Cell – After Hours)</a:t>
                      </a:r>
                      <a:endParaRPr lang="en-US" sz="14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NMSU Environmental</a:t>
                      </a:r>
                      <a:r>
                        <a:rPr lang="en-US" sz="1600" b="1" baseline="0" dirty="0" smtClean="0"/>
                        <a:t> Health &amp; Safety</a:t>
                      </a:r>
                      <a:r>
                        <a:rPr lang="en-US" sz="1600" b="1" dirty="0" smtClean="0"/>
                        <a:t>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(575) 646-3327 (Main Office</a:t>
                      </a:r>
                      <a:r>
                        <a:rPr lang="en-US" sz="1400" b="0" baseline="0" dirty="0" smtClean="0"/>
                        <a:t>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(575) 646-3311 (NMSU Emergency Dispatch – After Hours)</a:t>
                      </a:r>
                      <a:endParaRPr lang="en-US" sz="14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72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Fire/Police/Ambulance: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911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52600"/>
            <a:ext cx="914479" cy="914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9403" y="5661738"/>
            <a:ext cx="1020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5862" y="1529255"/>
            <a:ext cx="1000125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9222" y="1731579"/>
            <a:ext cx="990600" cy="13370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3" descr="C:\FrontPage Webs\Content\ehs081701\images\signs\symbolsign_corrosiv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52600"/>
            <a:ext cx="1001713" cy="1371600"/>
          </a:xfrm>
          <a:prstGeom prst="rect">
            <a:avLst/>
          </a:prstGeom>
          <a:noFill/>
        </p:spPr>
      </p:pic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72971" y="1072055"/>
            <a:ext cx="929786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Picture 4" descr="F:\documents\My Pictures\signs\placard_dot_flamm_ga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94455" y="3324244"/>
            <a:ext cx="918905" cy="914400"/>
          </a:xfrm>
          <a:prstGeom prst="rect">
            <a:avLst/>
          </a:prstGeom>
          <a:noFill/>
        </p:spPr>
      </p:pic>
      <p:pic>
        <p:nvPicPr>
          <p:cNvPr id="9" name="Picture 5" descr="C:\FrontPage Webs\Content\ehs081701\images\signs\symbol_acid_hazard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4691" y="3394841"/>
            <a:ext cx="914400" cy="914400"/>
          </a:xfrm>
          <a:prstGeom prst="rect">
            <a:avLst/>
          </a:prstGeom>
          <a:noFill/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3352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3352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 descr="F:\documents\My Pictures\signs\placard_dot_acid_haz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3247" y="5661738"/>
            <a:ext cx="925975" cy="914400"/>
          </a:xfrm>
          <a:prstGeom prst="rect">
            <a:avLst/>
          </a:prstGeom>
          <a:noFill/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7930" y="4536497"/>
            <a:ext cx="947651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90008" y="4533917"/>
            <a:ext cx="96358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http://safety.nmsu.edu/images/signs/sign_no-eating-drink-smoking-lg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91117"/>
            <a:ext cx="1058583" cy="1532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schoep\Desktop\sign_caut-chems-no-eatingfood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950" y="4578862"/>
            <a:ext cx="1321948" cy="99065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FrontPage Webs\Content\ehs081701\images\signs\symbol_radnew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44" y="5661738"/>
            <a:ext cx="1088259" cy="1099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C:\FrontPage Webs\Content\ehs081701\images\signs\sign_danger-high-voltage-lg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158452"/>
            <a:ext cx="198120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safety.nmsu.edu/images/signs/Sign_safe1-s-glasses-req_sm_rd.gi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2945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ter reactive.gif (398 bytes)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47" y="3305043"/>
            <a:ext cx="935181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9300"/>
            <a:ext cx="1692068" cy="1110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 descr="C:\Documents and Settings\dschoep\Desktop\PHS_Sign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23651"/>
            <a:ext cx="1702529" cy="13155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0.tqn.com/d/chemistry/1/0/T/h/donoteatordrink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28" y="4544703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C:\Documents and Settings\dschoep\My Documents\Radiation Safety\signs\XRay Doory Sign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80" y="4991117"/>
            <a:ext cx="1126543" cy="15020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4522" y="152400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Pictograph – Use as needed on door 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upload.wikimedia.org/wikipedia/commons/thumb/e/e5/GHS-pictogram-rondflam.svg/600px-GHS-pictogram-rondfl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pload.wikimedia.org/wikipedia/commons/thumb/6/6d/GHS-pictogram-flamme.svg/600px-GHS-pictogram-flamm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commons/thumb/4/4a/GHS-pictogram-explos.svg/600px-GHS-pictogram-explos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upload.wikimedia.org/wikipedia/commons/thumb/6/6a/GHS-pictogram-bottle.svg/600px-GHS-pictogram-bottl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upload.wikimedia.org/wikipedia/commons/thumb/a/a1/GHS-pictogram-acid.svg/600px-GHS-pictogram-acid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8807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upload.wikimedia.org/wikipedia/commons/thumb/5/58/GHS-pictogram-skull.svg/600px-GHS-pictogram-skull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upload.wikimedia.org/wikipedia/commons/thumb/c/c3/GHS-pictogram-exclam.svg/600px-GHS-pictogram-exclam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593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upload.wikimedia.org/wikipedia/commons/thumb/d/d5/GHS-pictogram-silhouete.svg/600px-GHS-pictogram-silhouete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upload.wikimedia.org/wikipedia/commons/thumb/b/b9/GHS-pictogram-pollu.svg/600px-GHS-pictogram-pollu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upload.wikimedia.org/wikipedia/commons/thumb/2/23/ADR_4.1.svg/500px-ADR_4.1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4" y="313208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://upload.wikimedia.org/wikipedia/commons/thumb/9/94/ADR_3.svg/500px-ADR_3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62" y="3136655"/>
            <a:ext cx="914400" cy="90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http://upload.wikimedia.org/wikipedia/commons/thumb/3/35/ADR_4.2.svg/500px-ADR_4.2.sv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62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://upload.wikimedia.org/wikipedia/commons/thumb/9/96/ADR_4.3.svg/500px-ADR_4.3.sv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://upload.wikimedia.org/wikipedia/commons/thumb/0/00/ADR_5.2.svg/500px-ADR_5.2.sv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http://upload.wikimedia.org/wikipedia/commons/thumb/7/7e/GHS_Pictogram_Skull6.gif/600px-GHS_Pictogram_Skull6.gi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52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http://upload.wikimedia.org/wikipedia/commons/thumb/3/37/ADR_8.svg/500px-ADR_8.svg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6" name="Picture 44" descr="http://www.doforgreen.com/home/images/stories/GHS/P2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27" y="3076221"/>
            <a:ext cx="92914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8" name="Picture 46" descr="http://www.doforgreen.com/home/images/stories/GHS/P1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69" y="3127511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0" name="Picture 48" descr="http://www.doforgreen.com/home/images/stories/GHS/P3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10" y="3127511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2" name="Picture 50" descr="http://www.doforgreen.com/home/images/stories/GHS/P6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759" y="3099186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4" name="Picture 52" descr="http://www.doforgreen.com/home/images/stories/GHS/P4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86731"/>
            <a:ext cx="923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987241" y="4953000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Pictograph – Use as needed on door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3" r="7499" b="1809"/>
          <a:stretch/>
        </p:blipFill>
        <p:spPr bwMode="auto">
          <a:xfrm>
            <a:off x="725213" y="838200"/>
            <a:ext cx="7683063" cy="456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4522" y="152400"/>
            <a:ext cx="2970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GHS Pictogram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173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Environmental Health &amp; Safety, NMSU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(see slide 2 for example &amp; symbols)</dc:title>
  <dc:creator>David Shearer</dc:creator>
  <cp:lastModifiedBy>Eileen Nevarez</cp:lastModifiedBy>
  <cp:revision>60</cp:revision>
  <dcterms:created xsi:type="dcterms:W3CDTF">2003-10-14T18:34:50Z</dcterms:created>
  <dcterms:modified xsi:type="dcterms:W3CDTF">2018-02-12T18:21:08Z</dcterms:modified>
</cp:coreProperties>
</file>